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89756-2F2C-4551-B180-8C10703BF4AC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68282-C480-496B-A5E5-5440980FF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54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C69DC-AAC0-45DD-9891-7991A4E6295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37BD-6C9D-4AB2-821D-81D456AD9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 flipH="1">
            <a:off x="3851920" y="4509120"/>
            <a:ext cx="14401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932040" y="4581128"/>
            <a:ext cx="50405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4932040" y="1700808"/>
            <a:ext cx="36004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339751"/>
            <a:ext cx="9144000" cy="10197752"/>
          </a:xfrm>
        </p:spPr>
        <p:txBody>
          <a:bodyPr>
            <a:normAutofit/>
          </a:bodyPr>
          <a:lstStyle/>
          <a:p>
            <a:endParaRPr lang="en-GB" sz="3600" b="1" dirty="0" smtClean="0"/>
          </a:p>
          <a:p>
            <a:endParaRPr lang="en-GB" sz="3600" b="1" dirty="0" smtClean="0"/>
          </a:p>
          <a:p>
            <a:endParaRPr lang="en-GB" sz="3600" b="1" dirty="0" smtClean="0"/>
          </a:p>
          <a:p>
            <a:endParaRPr lang="en-GB" sz="3600" b="1" dirty="0" smtClean="0"/>
          </a:p>
          <a:p>
            <a:r>
              <a:rPr lang="en-GB" sz="3600" b="1" dirty="0" err="1" smtClean="0"/>
              <a:t>ናይ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መንበሪ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ገዛ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መሰላትካን</a:t>
            </a:r>
            <a:r>
              <a:rPr lang="en-GB" sz="3600" b="1" dirty="0" smtClean="0"/>
              <a:t>  </a:t>
            </a:r>
            <a:r>
              <a:rPr lang="en-GB" sz="3600" b="1" dirty="0" err="1" smtClean="0"/>
              <a:t>ሓላፍነትካን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መፍለጢ</a:t>
            </a:r>
            <a:endParaRPr lang="en-US" sz="3600" b="1" dirty="0" smtClean="0"/>
          </a:p>
          <a:p>
            <a:endParaRPr lang="en-GB" sz="3600" b="1" dirty="0" smtClean="0"/>
          </a:p>
        </p:txBody>
      </p:sp>
      <p:sp>
        <p:nvSpPr>
          <p:cNvPr id="4" name="Oval 3"/>
          <p:cNvSpPr/>
          <p:nvPr/>
        </p:nvSpPr>
        <p:spPr>
          <a:xfrm>
            <a:off x="3275856" y="2132856"/>
            <a:ext cx="2376264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መሰል</a:t>
            </a:r>
            <a:r>
              <a:rPr lang="en-GB" dirty="0" smtClean="0"/>
              <a:t> ፡ </a:t>
            </a:r>
            <a:r>
              <a:rPr lang="en-GB" dirty="0" err="1" smtClean="0"/>
              <a:t>ውሑስን</a:t>
            </a:r>
            <a:r>
              <a:rPr lang="en-GB" dirty="0" smtClean="0"/>
              <a:t> </a:t>
            </a:r>
            <a:r>
              <a:rPr lang="en-GB" dirty="0" err="1" smtClean="0"/>
              <a:t>ምዕሩይን</a:t>
            </a:r>
            <a:r>
              <a:rPr lang="en-GB" dirty="0" smtClean="0"/>
              <a:t> </a:t>
            </a:r>
            <a:r>
              <a:rPr lang="en-GB" dirty="0" err="1" smtClean="0"/>
              <a:t>መንበሪ</a:t>
            </a:r>
            <a:r>
              <a:rPr lang="en-GB" dirty="0" smtClean="0"/>
              <a:t> </a:t>
            </a:r>
            <a:r>
              <a:rPr lang="en-GB" dirty="0" err="1" smtClean="0"/>
              <a:t>ክህልወካ</a:t>
            </a:r>
            <a:endParaRPr lang="en-GB" dirty="0" smtClean="0"/>
          </a:p>
          <a:p>
            <a:pPr algn="ctr"/>
            <a:r>
              <a:rPr lang="en-GB" sz="2400" b="1" dirty="0" err="1" smtClean="0"/>
              <a:t>ሓላፍነት</a:t>
            </a:r>
            <a:r>
              <a:rPr lang="en-GB" dirty="0" smtClean="0"/>
              <a:t>፡ </a:t>
            </a:r>
            <a:r>
              <a:rPr lang="en-GB" dirty="0" err="1" smtClean="0"/>
              <a:t>ኣብ</a:t>
            </a:r>
            <a:r>
              <a:rPr lang="en-GB" dirty="0" smtClean="0"/>
              <a:t> </a:t>
            </a:r>
            <a:r>
              <a:rPr lang="en-GB" dirty="0" err="1" smtClean="0"/>
              <a:t>ዝተወሃበካ</a:t>
            </a:r>
            <a:r>
              <a:rPr lang="en-GB" dirty="0" smtClean="0"/>
              <a:t> </a:t>
            </a:r>
            <a:r>
              <a:rPr lang="en-GB" dirty="0" err="1" smtClean="0"/>
              <a:t>መንበሪ</a:t>
            </a:r>
            <a:r>
              <a:rPr lang="en-GB" dirty="0" smtClean="0"/>
              <a:t> </a:t>
            </a:r>
            <a:r>
              <a:rPr lang="en-GB" dirty="0" err="1" smtClean="0"/>
              <a:t>ክትቅመጥ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499992" y="-99392"/>
            <a:ext cx="201622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መሰል</a:t>
            </a:r>
            <a:r>
              <a:rPr lang="en-GB" dirty="0" smtClean="0"/>
              <a:t>፡ </a:t>
            </a:r>
            <a:r>
              <a:rPr lang="en-GB" dirty="0" err="1" smtClean="0"/>
              <a:t>ከተጽርን</a:t>
            </a:r>
            <a:r>
              <a:rPr lang="en-GB" dirty="0" smtClean="0"/>
              <a:t> </a:t>
            </a:r>
            <a:r>
              <a:rPr lang="en-GB" dirty="0" err="1" smtClean="0"/>
              <a:t>ምቹኡነት</a:t>
            </a:r>
            <a:r>
              <a:rPr lang="en-GB" dirty="0" smtClean="0"/>
              <a:t> </a:t>
            </a:r>
            <a:r>
              <a:rPr lang="en-GB" dirty="0" err="1" smtClean="0"/>
              <a:t>ክትፈጥረሉን</a:t>
            </a:r>
            <a:endParaRPr lang="en-GB" dirty="0" smtClean="0"/>
          </a:p>
          <a:p>
            <a:pPr algn="ctr"/>
            <a:r>
              <a:rPr lang="en-GB" sz="2400" b="1" dirty="0" err="1" smtClean="0"/>
              <a:t>ሓላፍነት</a:t>
            </a:r>
            <a:r>
              <a:rPr lang="en-GB" sz="2400" b="1" dirty="0" smtClean="0"/>
              <a:t>፡ </a:t>
            </a:r>
            <a:r>
              <a:rPr lang="en-GB" dirty="0" err="1" smtClean="0"/>
              <a:t>ብግቡእ</a:t>
            </a:r>
            <a:r>
              <a:rPr lang="en-GB" dirty="0" smtClean="0"/>
              <a:t> </a:t>
            </a:r>
            <a:r>
              <a:rPr lang="en-GB" dirty="0" err="1" smtClean="0"/>
              <a:t>ከተጽርን</a:t>
            </a:r>
            <a:r>
              <a:rPr lang="en-GB" dirty="0" smtClean="0"/>
              <a:t> </a:t>
            </a:r>
            <a:r>
              <a:rPr lang="en-GB" dirty="0" err="1" smtClean="0"/>
              <a:t>ከተጽፍፎን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123728" y="-27384"/>
            <a:ext cx="223224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መሰል</a:t>
            </a:r>
            <a:r>
              <a:rPr lang="en-GB" dirty="0" smtClean="0"/>
              <a:t>፡ </a:t>
            </a:r>
            <a:r>
              <a:rPr lang="en-GB" dirty="0" err="1" smtClean="0"/>
              <a:t>ክትጠርዕን</a:t>
            </a:r>
            <a:r>
              <a:rPr lang="en-GB" dirty="0" smtClean="0"/>
              <a:t> </a:t>
            </a:r>
            <a:r>
              <a:rPr lang="en-GB" dirty="0" err="1" smtClean="0"/>
              <a:t>ከተመልክትን</a:t>
            </a:r>
            <a:endParaRPr lang="en-GB" dirty="0" smtClean="0"/>
          </a:p>
          <a:p>
            <a:pPr algn="ctr"/>
            <a:r>
              <a:rPr lang="en-GB" sz="2400" b="1" dirty="0" err="1" smtClean="0"/>
              <a:t>ሓላፍነት</a:t>
            </a:r>
            <a:r>
              <a:rPr lang="en-GB" sz="2400" b="1" dirty="0" smtClean="0"/>
              <a:t>፡ </a:t>
            </a:r>
            <a:r>
              <a:rPr lang="en-GB" dirty="0" err="1" smtClean="0"/>
              <a:t>ጥርዓንካ</a:t>
            </a:r>
            <a:r>
              <a:rPr lang="en-GB" dirty="0" smtClean="0"/>
              <a:t> </a:t>
            </a:r>
            <a:r>
              <a:rPr lang="en-GB" dirty="0" err="1" smtClean="0"/>
              <a:t>ብትሕትና</a:t>
            </a:r>
            <a:r>
              <a:rPr lang="en-GB" dirty="0" smtClean="0"/>
              <a:t> </a:t>
            </a:r>
            <a:r>
              <a:rPr lang="en-GB" dirty="0" err="1" smtClean="0"/>
              <a:t>ከተቅርብ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0" y="116632"/>
            <a:ext cx="1979712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መሰል</a:t>
            </a:r>
            <a:r>
              <a:rPr lang="en-GB" sz="2400" b="1" dirty="0" smtClean="0"/>
              <a:t>፡  </a:t>
            </a:r>
            <a:r>
              <a:rPr lang="en-GB" dirty="0" err="1" smtClean="0"/>
              <a:t>ምዕሩይ</a:t>
            </a:r>
            <a:r>
              <a:rPr lang="en-GB" dirty="0" smtClean="0"/>
              <a:t> </a:t>
            </a:r>
            <a:r>
              <a:rPr lang="en-GB" dirty="0" err="1" smtClean="0"/>
              <a:t>ዝኾነ</a:t>
            </a:r>
            <a:r>
              <a:rPr lang="en-GB" dirty="0" smtClean="0"/>
              <a:t> </a:t>
            </a:r>
            <a:r>
              <a:rPr lang="en-GB" dirty="0" err="1" smtClean="0"/>
              <a:t>ንብረት</a:t>
            </a:r>
            <a:endParaRPr lang="en-GB" dirty="0" smtClean="0"/>
          </a:p>
          <a:p>
            <a:pPr algn="ctr"/>
            <a:r>
              <a:rPr lang="en-GB" sz="2400" b="1" dirty="0" err="1" smtClean="0"/>
              <a:t>ሓላፍነት</a:t>
            </a:r>
            <a:r>
              <a:rPr lang="en-GB" sz="2400" b="1" dirty="0" smtClean="0"/>
              <a:t>፡ </a:t>
            </a:r>
            <a:r>
              <a:rPr lang="en-GB" dirty="0" err="1" smtClean="0"/>
              <a:t>ዝተወሃበካ</a:t>
            </a:r>
            <a:r>
              <a:rPr lang="en-GB" dirty="0" smtClean="0"/>
              <a:t>  </a:t>
            </a:r>
            <a:r>
              <a:rPr lang="en-GB" dirty="0" err="1" smtClean="0"/>
              <a:t>ንብረት</a:t>
            </a:r>
            <a:r>
              <a:rPr lang="en-GB" dirty="0" smtClean="0"/>
              <a:t> </a:t>
            </a:r>
            <a:r>
              <a:rPr lang="en-GB" dirty="0" err="1" smtClean="0"/>
              <a:t>ብግቡእ</a:t>
            </a:r>
            <a:r>
              <a:rPr lang="en-GB" dirty="0" smtClean="0"/>
              <a:t> </a:t>
            </a:r>
            <a:r>
              <a:rPr lang="en-GB" dirty="0" err="1" smtClean="0"/>
              <a:t>ምሓዝ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0" y="2276872"/>
            <a:ext cx="2627784" cy="1813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መሰል</a:t>
            </a:r>
            <a:r>
              <a:rPr lang="en-GB" dirty="0" smtClean="0"/>
              <a:t>፡ </a:t>
            </a:r>
            <a:r>
              <a:rPr lang="en-GB" dirty="0" err="1" smtClean="0"/>
              <a:t>ዝተበላሸወ</a:t>
            </a:r>
            <a:r>
              <a:rPr lang="en-GB" dirty="0" smtClean="0"/>
              <a:t>  </a:t>
            </a:r>
            <a:r>
              <a:rPr lang="en-GB" dirty="0" err="1" smtClean="0"/>
              <a:t>ንብረት</a:t>
            </a:r>
            <a:r>
              <a:rPr lang="en-GB" dirty="0" smtClean="0"/>
              <a:t> </a:t>
            </a:r>
            <a:r>
              <a:rPr lang="en-GB" dirty="0" err="1" smtClean="0"/>
              <a:t>ክዕረየልካ</a:t>
            </a:r>
            <a:endParaRPr lang="en-GB" dirty="0" smtClean="0"/>
          </a:p>
          <a:p>
            <a:pPr algn="ctr"/>
            <a:r>
              <a:rPr lang="en-GB" sz="2400" b="1" dirty="0" err="1" smtClean="0"/>
              <a:t>ሓላፍነት</a:t>
            </a:r>
            <a:r>
              <a:rPr lang="en-GB" sz="2400" b="1" dirty="0" smtClean="0"/>
              <a:t>፡ </a:t>
            </a:r>
            <a:r>
              <a:rPr lang="en-GB" dirty="0" err="1" smtClean="0"/>
              <a:t>ዝተበላሸወ</a:t>
            </a:r>
            <a:r>
              <a:rPr lang="en-GB" dirty="0" smtClean="0"/>
              <a:t> </a:t>
            </a:r>
            <a:r>
              <a:rPr lang="en-GB" dirty="0" err="1" smtClean="0"/>
              <a:t>ብቅልጡፍ</a:t>
            </a:r>
            <a:r>
              <a:rPr lang="en-GB" dirty="0" smtClean="0"/>
              <a:t> </a:t>
            </a:r>
            <a:r>
              <a:rPr lang="en-GB" dirty="0" err="1" smtClean="0"/>
              <a:t>ምሕባር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07504" y="4437112"/>
            <a:ext cx="2232248" cy="2174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መሰል</a:t>
            </a:r>
            <a:r>
              <a:rPr lang="en-GB" sz="2400" dirty="0" smtClean="0"/>
              <a:t>፡ </a:t>
            </a:r>
            <a:r>
              <a:rPr lang="en-GB" dirty="0" err="1" smtClean="0"/>
              <a:t>ኩሉ</a:t>
            </a:r>
            <a:r>
              <a:rPr lang="en-GB" dirty="0" smtClean="0"/>
              <a:t> </a:t>
            </a:r>
            <a:r>
              <a:rPr lang="en-GB" dirty="0" err="1" smtClean="0"/>
              <a:t>ዝወሃበካ</a:t>
            </a:r>
            <a:r>
              <a:rPr lang="en-GB" dirty="0" smtClean="0"/>
              <a:t> </a:t>
            </a:r>
            <a:r>
              <a:rPr lang="en-GB" dirty="0" err="1" smtClean="0"/>
              <a:t>ንብረት</a:t>
            </a:r>
            <a:r>
              <a:rPr lang="en-GB" dirty="0" smtClean="0"/>
              <a:t> </a:t>
            </a:r>
            <a:r>
              <a:rPr lang="en-GB" dirty="0" err="1" smtClean="0"/>
              <a:t>ብግቡእ</a:t>
            </a:r>
            <a:r>
              <a:rPr lang="en-GB" dirty="0" smtClean="0"/>
              <a:t> </a:t>
            </a:r>
            <a:r>
              <a:rPr lang="en-GB" dirty="0" err="1" smtClean="0"/>
              <a:t>ክሰርሕ</a:t>
            </a:r>
            <a:endParaRPr lang="en-GB" dirty="0" smtClean="0"/>
          </a:p>
          <a:p>
            <a:pPr algn="ctr"/>
            <a:r>
              <a:rPr lang="en-GB" sz="2400" dirty="0" err="1" smtClean="0"/>
              <a:t>ሓላፍነት</a:t>
            </a:r>
            <a:r>
              <a:rPr lang="en-GB" sz="2400" dirty="0" smtClean="0"/>
              <a:t>፡ </a:t>
            </a:r>
            <a:r>
              <a:rPr lang="en-GB" dirty="0" err="1" smtClean="0"/>
              <a:t>ዝተወሃበካ</a:t>
            </a:r>
            <a:r>
              <a:rPr lang="en-GB" dirty="0" smtClean="0"/>
              <a:t> </a:t>
            </a:r>
            <a:r>
              <a:rPr lang="en-GB" dirty="0" err="1" smtClean="0"/>
              <a:t>ብግቡእን</a:t>
            </a:r>
            <a:r>
              <a:rPr lang="en-GB" dirty="0" smtClean="0"/>
              <a:t> </a:t>
            </a:r>
            <a:r>
              <a:rPr lang="en-GB" dirty="0" err="1" smtClean="0"/>
              <a:t>ውሑስን</a:t>
            </a:r>
            <a:r>
              <a:rPr lang="en-GB" dirty="0" smtClean="0"/>
              <a:t> </a:t>
            </a:r>
            <a:r>
              <a:rPr lang="en-GB" dirty="0" err="1" smtClean="0"/>
              <a:t>ክትጥቀመሉ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339752" y="5071392"/>
            <a:ext cx="2376264" cy="1786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መሰል</a:t>
            </a:r>
            <a:r>
              <a:rPr lang="en-GB" sz="2400" dirty="0" smtClean="0"/>
              <a:t>፡ </a:t>
            </a:r>
            <a:r>
              <a:rPr lang="en-GB" dirty="0" err="1" smtClean="0"/>
              <a:t>ቅጥዕታት</a:t>
            </a:r>
            <a:r>
              <a:rPr lang="en-GB" dirty="0" smtClean="0"/>
              <a:t>  </a:t>
            </a:r>
            <a:r>
              <a:rPr lang="en-GB" dirty="0" err="1" smtClean="0"/>
              <a:t>መንበሪ</a:t>
            </a:r>
            <a:r>
              <a:rPr lang="en-GB" dirty="0" smtClean="0"/>
              <a:t>  </a:t>
            </a:r>
            <a:r>
              <a:rPr lang="en-GB" dirty="0" err="1" smtClean="0"/>
              <a:t>ክወሃበካ</a:t>
            </a:r>
            <a:endParaRPr lang="en-GB" dirty="0" smtClean="0"/>
          </a:p>
          <a:p>
            <a:pPr algn="ctr"/>
            <a:r>
              <a:rPr lang="en-GB" sz="2400" b="1" dirty="0" err="1" smtClean="0"/>
              <a:t>ሓላፍነት</a:t>
            </a:r>
            <a:r>
              <a:rPr lang="en-GB" sz="2400" b="1" dirty="0" smtClean="0"/>
              <a:t>፡ </a:t>
            </a:r>
            <a:r>
              <a:rPr lang="en-GB" dirty="0" err="1" smtClean="0"/>
              <a:t>ከተንብቦን</a:t>
            </a:r>
            <a:r>
              <a:rPr lang="en-GB" dirty="0" smtClean="0"/>
              <a:t>  </a:t>
            </a:r>
            <a:r>
              <a:rPr lang="en-GB" dirty="0" err="1" smtClean="0"/>
              <a:t>ርድኢት</a:t>
            </a:r>
            <a:r>
              <a:rPr lang="en-GB" dirty="0" smtClean="0"/>
              <a:t> </a:t>
            </a:r>
            <a:r>
              <a:rPr lang="en-GB" dirty="0" err="1" smtClean="0"/>
              <a:t>ክህልወካን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020272" y="4437112"/>
            <a:ext cx="2123728" cy="2420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መሰል</a:t>
            </a:r>
            <a:r>
              <a:rPr lang="en-GB" b="1" dirty="0" smtClean="0"/>
              <a:t>፡ </a:t>
            </a:r>
            <a:r>
              <a:rPr lang="en-GB" dirty="0" err="1" smtClean="0"/>
              <a:t>ክሳብ</a:t>
            </a:r>
            <a:r>
              <a:rPr lang="en-GB" dirty="0" smtClean="0"/>
              <a:t> 6 </a:t>
            </a:r>
            <a:r>
              <a:rPr lang="en-GB" dirty="0" err="1" smtClean="0"/>
              <a:t>መዓልቲ</a:t>
            </a:r>
            <a:r>
              <a:rPr lang="en-GB" dirty="0" smtClean="0"/>
              <a:t>  </a:t>
            </a:r>
            <a:r>
              <a:rPr lang="en-GB" dirty="0" err="1" smtClean="0"/>
              <a:t>ብዘይ</a:t>
            </a:r>
            <a:r>
              <a:rPr lang="en-GB" dirty="0" smtClean="0"/>
              <a:t> </a:t>
            </a:r>
            <a:r>
              <a:rPr lang="en-GB" dirty="0" err="1" smtClean="0"/>
              <a:t>ፍቓድ</a:t>
            </a:r>
            <a:r>
              <a:rPr lang="en-GB" dirty="0" smtClean="0"/>
              <a:t> </a:t>
            </a:r>
            <a:r>
              <a:rPr lang="en-GB" dirty="0" err="1" smtClean="0"/>
              <a:t>ወጺካ</a:t>
            </a:r>
            <a:r>
              <a:rPr lang="en-GB" dirty="0" smtClean="0"/>
              <a:t>  </a:t>
            </a:r>
            <a:r>
              <a:rPr lang="en-GB" dirty="0" err="1" smtClean="0"/>
              <a:t>ክትቅኒ</a:t>
            </a:r>
            <a:endParaRPr lang="en-GB" dirty="0" smtClean="0"/>
          </a:p>
          <a:p>
            <a:pPr algn="ctr"/>
            <a:r>
              <a:rPr lang="en-GB" b="1" dirty="0" err="1" smtClean="0"/>
              <a:t>ሓላፍነት</a:t>
            </a:r>
            <a:r>
              <a:rPr lang="en-GB" b="1" dirty="0" smtClean="0"/>
              <a:t>፡ </a:t>
            </a:r>
            <a:r>
              <a:rPr lang="en-GB" dirty="0" err="1" smtClean="0"/>
              <a:t>ልዕሊ</a:t>
            </a:r>
            <a:r>
              <a:rPr lang="en-GB" dirty="0" smtClean="0"/>
              <a:t> 7 </a:t>
            </a:r>
            <a:r>
              <a:rPr lang="en-GB" dirty="0" err="1" smtClean="0"/>
              <a:t>መዓልቲ</a:t>
            </a:r>
            <a:r>
              <a:rPr lang="en-GB" dirty="0" smtClean="0"/>
              <a:t>  </a:t>
            </a:r>
            <a:r>
              <a:rPr lang="en-GB" dirty="0" err="1" smtClean="0"/>
              <a:t>ፍቃድ</a:t>
            </a:r>
            <a:r>
              <a:rPr lang="en-GB" dirty="0" smtClean="0"/>
              <a:t> </a:t>
            </a:r>
            <a:r>
              <a:rPr lang="en-GB" dirty="0" err="1" smtClean="0"/>
              <a:t>ምሕታት</a:t>
            </a:r>
            <a:r>
              <a:rPr lang="en-GB" dirty="0" smtClean="0"/>
              <a:t> </a:t>
            </a:r>
            <a:r>
              <a:rPr lang="en-GB" dirty="0" err="1" smtClean="0"/>
              <a:t>የድልየካ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88024" y="5013176"/>
            <a:ext cx="223224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መሰል</a:t>
            </a:r>
            <a:r>
              <a:rPr lang="en-GB" dirty="0" smtClean="0"/>
              <a:t>፡ </a:t>
            </a:r>
            <a:r>
              <a:rPr lang="en-GB" dirty="0" err="1" smtClean="0"/>
              <a:t>መውዓዪ</a:t>
            </a:r>
            <a:r>
              <a:rPr lang="en-GB" dirty="0" smtClean="0"/>
              <a:t> </a:t>
            </a:r>
            <a:r>
              <a:rPr lang="en-GB" dirty="0" err="1" smtClean="0"/>
              <a:t>ገዛ፡መብራህቲ፡ውዑይ</a:t>
            </a:r>
            <a:r>
              <a:rPr lang="en-GB" dirty="0" smtClean="0"/>
              <a:t> </a:t>
            </a:r>
            <a:r>
              <a:rPr lang="en-GB" dirty="0" err="1" smtClean="0"/>
              <a:t>ማይ</a:t>
            </a:r>
            <a:r>
              <a:rPr lang="en-GB" dirty="0" smtClean="0"/>
              <a:t> </a:t>
            </a:r>
            <a:r>
              <a:rPr lang="en-GB" dirty="0" err="1" smtClean="0"/>
              <a:t>ክትጥቀም</a:t>
            </a:r>
            <a:endParaRPr lang="en-GB" dirty="0" smtClean="0"/>
          </a:p>
          <a:p>
            <a:pPr algn="ctr"/>
            <a:r>
              <a:rPr lang="en-GB" b="1" dirty="0" err="1" smtClean="0"/>
              <a:t>ሓላፍነት</a:t>
            </a:r>
            <a:r>
              <a:rPr lang="en-GB" dirty="0" err="1" smtClean="0"/>
              <a:t>፡ብግቡእን</a:t>
            </a:r>
            <a:r>
              <a:rPr lang="en-GB" dirty="0" smtClean="0"/>
              <a:t> </a:t>
            </a:r>
            <a:r>
              <a:rPr lang="en-GB" dirty="0" err="1" smtClean="0"/>
              <a:t>ብሰነስርዓትን</a:t>
            </a:r>
            <a:r>
              <a:rPr lang="en-GB" dirty="0" smtClean="0"/>
              <a:t> </a:t>
            </a:r>
            <a:r>
              <a:rPr lang="en-GB" dirty="0" err="1" smtClean="0"/>
              <a:t>ክትጥቀመሉ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660232" y="260648"/>
            <a:ext cx="2483768" cy="1813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መሰል</a:t>
            </a:r>
            <a:r>
              <a:rPr lang="en-GB" dirty="0" smtClean="0"/>
              <a:t>፡ </a:t>
            </a:r>
            <a:r>
              <a:rPr lang="en-GB" dirty="0" err="1" smtClean="0"/>
              <a:t>ብግቡእን</a:t>
            </a:r>
            <a:r>
              <a:rPr lang="en-GB" dirty="0" smtClean="0"/>
              <a:t> </a:t>
            </a:r>
            <a:r>
              <a:rPr lang="en-GB" dirty="0" err="1" smtClean="0"/>
              <a:t>ብክብርን</a:t>
            </a:r>
            <a:r>
              <a:rPr lang="en-GB" dirty="0" smtClean="0"/>
              <a:t> </a:t>
            </a:r>
            <a:r>
              <a:rPr lang="en-GB" dirty="0" err="1" smtClean="0"/>
              <a:t>ክትተሓዝ</a:t>
            </a:r>
            <a:endParaRPr lang="en-GB" dirty="0" smtClean="0"/>
          </a:p>
          <a:p>
            <a:pPr algn="ctr"/>
            <a:r>
              <a:rPr lang="en-GB" sz="2400" b="1" dirty="0" err="1" smtClean="0"/>
              <a:t>ሓላፍነት</a:t>
            </a:r>
            <a:r>
              <a:rPr lang="en-GB" dirty="0" smtClean="0"/>
              <a:t>፡ </a:t>
            </a:r>
            <a:r>
              <a:rPr lang="en-GB" dirty="0" err="1" smtClean="0"/>
              <a:t>ንካልኦት</a:t>
            </a:r>
            <a:r>
              <a:rPr lang="en-GB" dirty="0" smtClean="0"/>
              <a:t> </a:t>
            </a:r>
            <a:r>
              <a:rPr lang="en-GB" dirty="0" err="1" smtClean="0"/>
              <a:t>ብግቡእን</a:t>
            </a:r>
            <a:r>
              <a:rPr lang="en-GB" dirty="0" smtClean="0"/>
              <a:t> </a:t>
            </a:r>
            <a:r>
              <a:rPr lang="en-GB" dirty="0" err="1" smtClean="0"/>
              <a:t>ብክብርን</a:t>
            </a:r>
            <a:r>
              <a:rPr lang="en-GB" dirty="0" smtClean="0"/>
              <a:t> </a:t>
            </a:r>
            <a:r>
              <a:rPr lang="en-GB" dirty="0" err="1" smtClean="0"/>
              <a:t>ክትሕዝ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588224" y="2204864"/>
            <a:ext cx="255577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/>
              <a:t>መሰል</a:t>
            </a:r>
            <a:r>
              <a:rPr lang="en-GB" sz="2400" dirty="0" smtClean="0"/>
              <a:t>፡ </a:t>
            </a:r>
            <a:r>
              <a:rPr lang="en-GB" dirty="0" err="1" smtClean="0"/>
              <a:t>ክትብሕትን</a:t>
            </a:r>
            <a:r>
              <a:rPr lang="en-GB" dirty="0" smtClean="0"/>
              <a:t> </a:t>
            </a:r>
            <a:r>
              <a:rPr lang="en-GB" dirty="0" err="1" smtClean="0"/>
              <a:t>ምስጢርካ</a:t>
            </a:r>
            <a:r>
              <a:rPr lang="en-GB" dirty="0" smtClean="0"/>
              <a:t> </a:t>
            </a:r>
            <a:r>
              <a:rPr lang="en-GB" dirty="0" err="1" smtClean="0"/>
              <a:t>ክትዕቅብን</a:t>
            </a:r>
            <a:endParaRPr lang="en-GB" dirty="0" smtClean="0"/>
          </a:p>
          <a:p>
            <a:pPr algn="ctr"/>
            <a:r>
              <a:rPr lang="en-GB" sz="2400" b="1" dirty="0" err="1" smtClean="0"/>
              <a:t>ሓላፍነት</a:t>
            </a:r>
            <a:r>
              <a:rPr lang="en-GB" dirty="0" smtClean="0"/>
              <a:t>፡ </a:t>
            </a:r>
            <a:r>
              <a:rPr lang="en-GB" dirty="0" err="1" smtClean="0"/>
              <a:t>ኣብ</a:t>
            </a:r>
            <a:r>
              <a:rPr lang="en-GB" dirty="0" smtClean="0"/>
              <a:t> </a:t>
            </a:r>
            <a:r>
              <a:rPr lang="en-GB" dirty="0" err="1" smtClean="0"/>
              <a:t>ግዜ</a:t>
            </a:r>
            <a:r>
              <a:rPr lang="en-GB" dirty="0" smtClean="0"/>
              <a:t> </a:t>
            </a:r>
            <a:r>
              <a:rPr lang="en-GB" dirty="0" err="1" smtClean="0"/>
              <a:t>ሓደጋ</a:t>
            </a:r>
            <a:r>
              <a:rPr lang="en-GB" dirty="0" smtClean="0"/>
              <a:t> </a:t>
            </a:r>
            <a:r>
              <a:rPr lang="en-GB" dirty="0" err="1" smtClean="0"/>
              <a:t>ምስጢርካ</a:t>
            </a:r>
            <a:r>
              <a:rPr lang="en-GB" dirty="0" smtClean="0"/>
              <a:t> </a:t>
            </a:r>
            <a:r>
              <a:rPr lang="en-GB" dirty="0" err="1" smtClean="0"/>
              <a:t>ከተካፍል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619672" y="1772816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0" y="0"/>
            <a:ext cx="9900592" cy="8833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19672" y="1772815"/>
            <a:ext cx="1584176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91680" y="3501008"/>
            <a:ext cx="1368152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763688" y="4077072"/>
            <a:ext cx="1512168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1" idx="1"/>
          </p:cNvCxnSpPr>
          <p:nvPr/>
        </p:nvCxnSpPr>
        <p:spPr>
          <a:xfrm>
            <a:off x="5796136" y="3933056"/>
            <a:ext cx="1535149" cy="858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8144" y="3212976"/>
            <a:ext cx="144016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491880" y="1700808"/>
            <a:ext cx="36004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796136" y="1700808"/>
            <a:ext cx="1296144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130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↘</dc:title>
  <dc:creator>Your User Name</dc:creator>
  <cp:lastModifiedBy>Sheila</cp:lastModifiedBy>
  <cp:revision>6</cp:revision>
  <dcterms:created xsi:type="dcterms:W3CDTF">2016-07-18T20:30:09Z</dcterms:created>
  <dcterms:modified xsi:type="dcterms:W3CDTF">2018-07-02T00:10:41Z</dcterms:modified>
</cp:coreProperties>
</file>